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59" r:id="rId3"/>
    <p:sldId id="278" r:id="rId4"/>
    <p:sldId id="261" r:id="rId5"/>
    <p:sldId id="262" r:id="rId6"/>
    <p:sldId id="27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ga" id="{8D8F59E3-62F1-4E10-8EEC-891DF4F4C784}">
          <p14:sldIdLst>
            <p14:sldId id="256"/>
          </p14:sldIdLst>
        </p14:section>
        <p14:section name="Introduction" id="{16F5E9D5-347D-47D5-BEA2-25C704951CE0}">
          <p14:sldIdLst>
            <p14:sldId id="259"/>
          </p14:sldIdLst>
        </p14:section>
        <p14:section name="Framework" id="{9DC12C05-4706-4400-B849-A3DA46115E72}">
          <p14:sldIdLst>
            <p14:sldId id="278"/>
          </p14:sldIdLst>
        </p14:section>
        <p14:section name="Demo" id="{8154CC64-F685-4106-80E7-7D7F3A5206BB}">
          <p14:sldIdLst>
            <p14:sldId id="261"/>
            <p14:sldId id="262"/>
          </p14:sldIdLst>
        </p14:section>
        <p14:section name="Ending" id="{A46E7EEC-300A-4823-9E9A-8338B5CCD7AA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87B9EF-23C9-4B93-98EE-B924C5694120}" v="65" dt="2025-08-04T21:21:45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67" autoAdjust="0"/>
    <p:restoredTop sz="71429" autoAdjust="0"/>
  </p:normalViewPr>
  <p:slideViewPr>
    <p:cSldViewPr snapToGrid="0" showGuides="1">
      <p:cViewPr varScale="1">
        <p:scale>
          <a:sx n="71" d="100"/>
          <a:sy n="71" d="100"/>
        </p:scale>
        <p:origin x="2430" y="288"/>
      </p:cViewPr>
      <p:guideLst>
        <p:guide orient="horz" pos="2160"/>
        <p:guide pos="3840"/>
        <p:guide pos="7296"/>
        <p:guide pos="384"/>
        <p:guide orient="horz" pos="3936"/>
        <p:guide orient="horz" pos="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Gosling" userId="a9f26ce32120362e" providerId="LiveId" clId="{2287B9EF-23C9-4B93-98EE-B924C5694120}"/>
    <pc:docChg chg="undo custSel addSld delSld modSld sldOrd addSection delSection modSection">
      <pc:chgData name="Lukas Gosling" userId="a9f26ce32120362e" providerId="LiveId" clId="{2287B9EF-23C9-4B93-98EE-B924C5694120}" dt="2025-08-04T21:23:38.950" v="1380" actId="313"/>
      <pc:docMkLst>
        <pc:docMk/>
      </pc:docMkLst>
      <pc:sldChg chg="addSp delSp modSp mod modNotesTx">
        <pc:chgData name="Lukas Gosling" userId="a9f26ce32120362e" providerId="LiveId" clId="{2287B9EF-23C9-4B93-98EE-B924C5694120}" dt="2025-08-04T20:13:48.577" v="879" actId="20577"/>
        <pc:sldMkLst>
          <pc:docMk/>
          <pc:sldMk cId="3331109375" sldId="256"/>
        </pc:sldMkLst>
        <pc:spChg chg="mod">
          <ac:chgData name="Lukas Gosling" userId="a9f26ce32120362e" providerId="LiveId" clId="{2287B9EF-23C9-4B93-98EE-B924C5694120}" dt="2025-08-04T20:13:48.577" v="879" actId="20577"/>
          <ac:spMkLst>
            <pc:docMk/>
            <pc:sldMk cId="3331109375" sldId="256"/>
            <ac:spMk id="27" creationId="{A26ABA97-73EA-77D4-BF16-AECA3FC29EBF}"/>
          </ac:spMkLst>
        </pc:spChg>
        <pc:spChg chg="mod">
          <ac:chgData name="Lukas Gosling" userId="a9f26ce32120362e" providerId="LiveId" clId="{2287B9EF-23C9-4B93-98EE-B924C5694120}" dt="2025-08-04T19:17:36.511" v="807" actId="20577"/>
          <ac:spMkLst>
            <pc:docMk/>
            <pc:sldMk cId="3331109375" sldId="256"/>
            <ac:spMk id="28" creationId="{4DCE7319-2A64-5149-9B08-3EB676BCA7C4}"/>
          </ac:spMkLst>
        </pc:spChg>
        <pc:picChg chg="add del mod">
          <ac:chgData name="Lukas Gosling" userId="a9f26ce32120362e" providerId="LiveId" clId="{2287B9EF-23C9-4B93-98EE-B924C5694120}" dt="2025-08-04T20:10:58.194" v="813" actId="21"/>
          <ac:picMkLst>
            <pc:docMk/>
            <pc:sldMk cId="3331109375" sldId="256"/>
            <ac:picMk id="32" creationId="{E4E8343E-FBB9-A624-4B88-E12A694F1452}"/>
          </ac:picMkLst>
        </pc:picChg>
        <pc:picChg chg="add mod">
          <ac:chgData name="Lukas Gosling" userId="a9f26ce32120362e" providerId="LiveId" clId="{2287B9EF-23C9-4B93-98EE-B924C5694120}" dt="2025-08-04T20:13:05.721" v="847" actId="1076"/>
          <ac:picMkLst>
            <pc:docMk/>
            <pc:sldMk cId="3331109375" sldId="256"/>
            <ac:picMk id="33" creationId="{E4E8343E-FBB9-A624-4B88-E12A694F1452}"/>
          </ac:picMkLst>
        </pc:picChg>
        <pc:picChg chg="add mod">
          <ac:chgData name="Lukas Gosling" userId="a9f26ce32120362e" providerId="LiveId" clId="{2287B9EF-23C9-4B93-98EE-B924C5694120}" dt="2025-08-04T20:13:02.333" v="846" actId="1076"/>
          <ac:picMkLst>
            <pc:docMk/>
            <pc:sldMk cId="3331109375" sldId="256"/>
            <ac:picMk id="35" creationId="{22A342C7-D3BB-6EF5-1FB8-E483C2B447F0}"/>
          </ac:picMkLst>
        </pc:picChg>
      </pc:sldChg>
      <pc:sldChg chg="addSp modSp mod modNotesTx">
        <pc:chgData name="Lukas Gosling" userId="a9f26ce32120362e" providerId="LiveId" clId="{2287B9EF-23C9-4B93-98EE-B924C5694120}" dt="2025-08-04T20:35:09.581" v="1076" actId="20577"/>
        <pc:sldMkLst>
          <pc:docMk/>
          <pc:sldMk cId="969252031" sldId="257"/>
        </pc:sldMkLst>
        <pc:spChg chg="mod">
          <ac:chgData name="Lukas Gosling" userId="a9f26ce32120362e" providerId="LiveId" clId="{2287B9EF-23C9-4B93-98EE-B924C5694120}" dt="2025-07-30T21:54:06.984" v="0" actId="21"/>
          <ac:spMkLst>
            <pc:docMk/>
            <pc:sldMk cId="969252031" sldId="257"/>
            <ac:spMk id="3" creationId="{2F4287E0-23CD-6918-B9BD-7F44A343DC72}"/>
          </ac:spMkLst>
        </pc:spChg>
        <pc:picChg chg="add mod">
          <ac:chgData name="Lukas Gosling" userId="a9f26ce32120362e" providerId="LiveId" clId="{2287B9EF-23C9-4B93-98EE-B924C5694120}" dt="2025-07-30T21:55:30.919" v="68" actId="1076"/>
          <ac:picMkLst>
            <pc:docMk/>
            <pc:sldMk cId="969252031" sldId="257"/>
            <ac:picMk id="6" creationId="{F21758AE-8EF1-575B-8E36-D3F533E779FD}"/>
          </ac:picMkLst>
        </pc:picChg>
      </pc:sldChg>
      <pc:sldChg chg="addSp modSp mod modNotesTx">
        <pc:chgData name="Lukas Gosling" userId="a9f26ce32120362e" providerId="LiveId" clId="{2287B9EF-23C9-4B93-98EE-B924C5694120}" dt="2025-08-04T21:08:32.262" v="1212" actId="20577"/>
        <pc:sldMkLst>
          <pc:docMk/>
          <pc:sldMk cId="274217365" sldId="259"/>
        </pc:sldMkLst>
        <pc:spChg chg="mod">
          <ac:chgData name="Lukas Gosling" userId="a9f26ce32120362e" providerId="LiveId" clId="{2287B9EF-23C9-4B93-98EE-B924C5694120}" dt="2025-08-04T20:22:21.892" v="884" actId="113"/>
          <ac:spMkLst>
            <pc:docMk/>
            <pc:sldMk cId="274217365" sldId="259"/>
            <ac:spMk id="3" creationId="{5D47071D-31EA-8F99-61E4-A57FDC469AE6}"/>
          </ac:spMkLst>
        </pc:spChg>
        <pc:picChg chg="add mod">
          <ac:chgData name="Lukas Gosling" userId="a9f26ce32120362e" providerId="LiveId" clId="{2287B9EF-23C9-4B93-98EE-B924C5694120}" dt="2025-08-04T20:22:47.930" v="890" actId="1076"/>
          <ac:picMkLst>
            <pc:docMk/>
            <pc:sldMk cId="274217365" sldId="259"/>
            <ac:picMk id="5" creationId="{72F17AD7-EFE5-39E3-57C8-CDC830B6610D}"/>
          </ac:picMkLst>
        </pc:picChg>
      </pc:sldChg>
      <pc:sldChg chg="addSp delSp modSp mod modNotesTx">
        <pc:chgData name="Lukas Gosling" userId="a9f26ce32120362e" providerId="LiveId" clId="{2287B9EF-23C9-4B93-98EE-B924C5694120}" dt="2025-08-04T21:23:38.950" v="1380" actId="313"/>
        <pc:sldMkLst>
          <pc:docMk/>
          <pc:sldMk cId="3931594505" sldId="261"/>
        </pc:sldMkLst>
        <pc:picChg chg="add mod">
          <ac:chgData name="Lukas Gosling" userId="a9f26ce32120362e" providerId="LiveId" clId="{2287B9EF-23C9-4B93-98EE-B924C5694120}" dt="2025-07-30T22:05:59.287" v="128" actId="1076"/>
          <ac:picMkLst>
            <pc:docMk/>
            <pc:sldMk cId="3931594505" sldId="261"/>
            <ac:picMk id="10" creationId="{DA520DEC-5831-698B-373B-5C91A9EC9B92}"/>
          </ac:picMkLst>
        </pc:picChg>
      </pc:sldChg>
      <pc:sldChg chg="addSp delSp modSp mod modNotesTx">
        <pc:chgData name="Lukas Gosling" userId="a9f26ce32120362e" providerId="LiveId" clId="{2287B9EF-23C9-4B93-98EE-B924C5694120}" dt="2025-08-04T21:23:18.232" v="1364" actId="20577"/>
        <pc:sldMkLst>
          <pc:docMk/>
          <pc:sldMk cId="406142362" sldId="262"/>
        </pc:sldMkLst>
        <pc:picChg chg="add mod">
          <ac:chgData name="Lukas Gosling" userId="a9f26ce32120362e" providerId="LiveId" clId="{2287B9EF-23C9-4B93-98EE-B924C5694120}" dt="2025-07-30T22:25:38.025" v="645"/>
          <ac:picMkLst>
            <pc:docMk/>
            <pc:sldMk cId="406142362" sldId="262"/>
            <ac:picMk id="5" creationId="{C73AF104-6F94-8B43-ADF5-9A26602F0C4C}"/>
          </ac:picMkLst>
        </pc:picChg>
      </pc:sldChg>
      <pc:sldChg chg="addSp modSp del mod ord modNotesTx">
        <pc:chgData name="Lukas Gosling" userId="a9f26ce32120362e" providerId="LiveId" clId="{2287B9EF-23C9-4B93-98EE-B924C5694120}" dt="2025-08-04T21:05:53.939" v="1142" actId="2696"/>
        <pc:sldMkLst>
          <pc:docMk/>
          <pc:sldMk cId="449585940" sldId="264"/>
        </pc:sldMkLst>
        <pc:spChg chg="mod">
          <ac:chgData name="Lukas Gosling" userId="a9f26ce32120362e" providerId="LiveId" clId="{2287B9EF-23C9-4B93-98EE-B924C5694120}" dt="2025-08-04T21:04:52.172" v="1125" actId="20577"/>
          <ac:spMkLst>
            <pc:docMk/>
            <pc:sldMk cId="449585940" sldId="264"/>
            <ac:spMk id="3" creationId="{4473532D-BCF1-A447-F9C7-964485B42F81}"/>
          </ac:spMkLst>
        </pc:spChg>
        <pc:picChg chg="add mod">
          <ac:chgData name="Lukas Gosling" userId="a9f26ce32120362e" providerId="LiveId" clId="{2287B9EF-23C9-4B93-98EE-B924C5694120}" dt="2025-08-04T21:03:45.541" v="1121" actId="1076"/>
          <ac:picMkLst>
            <pc:docMk/>
            <pc:sldMk cId="449585940" sldId="264"/>
            <ac:picMk id="6" creationId="{837FFFCF-9A88-D570-509C-2E0B8A80D5DA}"/>
          </ac:picMkLst>
        </pc:picChg>
      </pc:sldChg>
      <pc:sldChg chg="modSp del mod">
        <pc:chgData name="Lukas Gosling" userId="a9f26ce32120362e" providerId="LiveId" clId="{2287B9EF-23C9-4B93-98EE-B924C5694120}" dt="2025-07-30T21:56:51.350" v="87" actId="2696"/>
        <pc:sldMkLst>
          <pc:docMk/>
          <pc:sldMk cId="3171585146" sldId="265"/>
        </pc:sldMkLst>
      </pc:sldChg>
      <pc:sldChg chg="del">
        <pc:chgData name="Lukas Gosling" userId="a9f26ce32120362e" providerId="LiveId" clId="{2287B9EF-23C9-4B93-98EE-B924C5694120}" dt="2025-07-30T23:06:16.040" v="660" actId="47"/>
        <pc:sldMkLst>
          <pc:docMk/>
          <pc:sldMk cId="718575004" sldId="266"/>
        </pc:sldMkLst>
      </pc:sldChg>
      <pc:sldChg chg="del">
        <pc:chgData name="Lukas Gosling" userId="a9f26ce32120362e" providerId="LiveId" clId="{2287B9EF-23C9-4B93-98EE-B924C5694120}" dt="2025-07-30T22:16:19.056" v="644" actId="47"/>
        <pc:sldMkLst>
          <pc:docMk/>
          <pc:sldMk cId="2175349124" sldId="267"/>
        </pc:sldMkLst>
      </pc:sldChg>
      <pc:sldChg chg="modSp del mod">
        <pc:chgData name="Lukas Gosling" userId="a9f26ce32120362e" providerId="LiveId" clId="{2287B9EF-23C9-4B93-98EE-B924C5694120}" dt="2025-08-04T20:22:50.126" v="891" actId="2696"/>
        <pc:sldMkLst>
          <pc:docMk/>
          <pc:sldMk cId="3290882198" sldId="268"/>
        </pc:sldMkLst>
        <pc:spChg chg="mod">
          <ac:chgData name="Lukas Gosling" userId="a9f26ce32120362e" providerId="LiveId" clId="{2287B9EF-23C9-4B93-98EE-B924C5694120}" dt="2025-08-04T20:17:56.483" v="880" actId="6549"/>
          <ac:spMkLst>
            <pc:docMk/>
            <pc:sldMk cId="3290882198" sldId="268"/>
            <ac:spMk id="3" creationId="{F26C7AC0-CC5E-3FA8-FAA5-C519A1B135A7}"/>
          </ac:spMkLst>
        </pc:spChg>
      </pc:sldChg>
      <pc:sldChg chg="delSp modSp mod">
        <pc:chgData name="Lukas Gosling" userId="a9f26ce32120362e" providerId="LiveId" clId="{2287B9EF-23C9-4B93-98EE-B924C5694120}" dt="2025-07-30T22:13:44.751" v="429" actId="1076"/>
        <pc:sldMkLst>
          <pc:docMk/>
          <pc:sldMk cId="194438742" sldId="270"/>
        </pc:sldMkLst>
        <pc:spChg chg="mod">
          <ac:chgData name="Lukas Gosling" userId="a9f26ce32120362e" providerId="LiveId" clId="{2287B9EF-23C9-4B93-98EE-B924C5694120}" dt="2025-07-30T22:13:44.751" v="429" actId="1076"/>
          <ac:spMkLst>
            <pc:docMk/>
            <pc:sldMk cId="194438742" sldId="270"/>
            <ac:spMk id="2" creationId="{ED95610F-322B-4DD1-8AA0-F9773EDD4C17}"/>
          </ac:spMkLst>
        </pc:spChg>
      </pc:sldChg>
      <pc:sldChg chg="modNotesTx">
        <pc:chgData name="Lukas Gosling" userId="a9f26ce32120362e" providerId="LiveId" clId="{2287B9EF-23C9-4B93-98EE-B924C5694120}" dt="2025-08-04T21:05:48.124" v="1141" actId="20577"/>
        <pc:sldMkLst>
          <pc:docMk/>
          <pc:sldMk cId="1521764608" sldId="278"/>
        </pc:sldMkLst>
      </pc:sldChg>
      <pc:sldChg chg="modSp mod ord modNotesTx">
        <pc:chgData name="Lukas Gosling" userId="a9f26ce32120362e" providerId="LiveId" clId="{2287B9EF-23C9-4B93-98EE-B924C5694120}" dt="2025-08-04T21:12:21.332" v="1213" actId="12"/>
        <pc:sldMkLst>
          <pc:docMk/>
          <pc:sldMk cId="781050874" sldId="282"/>
        </pc:sldMkLst>
        <pc:spChg chg="mod">
          <ac:chgData name="Lukas Gosling" userId="a9f26ce32120362e" providerId="LiveId" clId="{2287B9EF-23C9-4B93-98EE-B924C5694120}" dt="2025-07-30T22:10:25.814" v="147" actId="20577"/>
          <ac:spMkLst>
            <pc:docMk/>
            <pc:sldMk cId="781050874" sldId="282"/>
            <ac:spMk id="2" creationId="{F25CAFBD-CF09-A692-09E6-8B9CED4F284B}"/>
          </ac:spMkLst>
        </pc:spChg>
      </pc:sldChg>
      <pc:sldChg chg="addSp modSp add del mod modNotesTx">
        <pc:chgData name="Lukas Gosling" userId="a9f26ce32120362e" providerId="LiveId" clId="{2287B9EF-23C9-4B93-98EE-B924C5694120}" dt="2025-07-30T23:06:11.291" v="659" actId="20577"/>
        <pc:sldMkLst>
          <pc:docMk/>
          <pc:sldMk cId="3106978286" sldId="286"/>
        </pc:sldMkLst>
        <pc:spChg chg="add mod">
          <ac:chgData name="Lukas Gosling" userId="a9f26ce32120362e" providerId="LiveId" clId="{2287B9EF-23C9-4B93-98EE-B924C5694120}" dt="2025-07-30T23:06:03.738" v="658" actId="1076"/>
          <ac:spMkLst>
            <pc:docMk/>
            <pc:sldMk cId="3106978286" sldId="286"/>
            <ac:spMk id="4" creationId="{662E175E-8B4E-6364-D908-6E5719F6B236}"/>
          </ac:spMkLst>
        </pc:spChg>
      </pc:sldChg>
      <pc:sldChg chg="del">
        <pc:chgData name="Lukas Gosling" userId="a9f26ce32120362e" providerId="LiveId" clId="{2287B9EF-23C9-4B93-98EE-B924C5694120}" dt="2025-07-30T22:13:58.949" v="430" actId="2696"/>
        <pc:sldMkLst>
          <pc:docMk/>
          <pc:sldMk cId="4117548470" sldId="291"/>
        </pc:sldMkLst>
      </pc:sldChg>
      <pc:sldChg chg="addSp modSp new mod modNotesTx">
        <pc:chgData name="Lukas Gosling" userId="a9f26ce32120362e" providerId="LiveId" clId="{2287B9EF-23C9-4B93-98EE-B924C5694120}" dt="2025-07-30T22:11:39.590" v="379" actId="14"/>
        <pc:sldMkLst>
          <pc:docMk/>
          <pc:sldMk cId="2466020109" sldId="292"/>
        </pc:sldMkLst>
        <pc:spChg chg="mod">
          <ac:chgData name="Lukas Gosling" userId="a9f26ce32120362e" providerId="LiveId" clId="{2287B9EF-23C9-4B93-98EE-B924C5694120}" dt="2025-07-30T22:10:33.163" v="171" actId="20577"/>
          <ac:spMkLst>
            <pc:docMk/>
            <pc:sldMk cId="2466020109" sldId="292"/>
            <ac:spMk id="2" creationId="{F7E42BDD-8C28-0DCA-8885-FFDAF03DE561}"/>
          </ac:spMkLst>
        </pc:spChg>
        <pc:picChg chg="add mod">
          <ac:chgData name="Lukas Gosling" userId="a9f26ce32120362e" providerId="LiveId" clId="{2287B9EF-23C9-4B93-98EE-B924C5694120}" dt="2025-07-30T22:10:08.631" v="134" actId="1076"/>
          <ac:picMkLst>
            <pc:docMk/>
            <pc:sldMk cId="2466020109" sldId="292"/>
            <ac:picMk id="1026" creationId="{B41E13AE-E9AF-EB44-F064-B0540DBB0B17}"/>
          </ac:picMkLst>
        </pc:picChg>
      </pc:sldChg>
      <pc:sldChg chg="new del">
        <pc:chgData name="Lukas Gosling" userId="a9f26ce32120362e" providerId="LiveId" clId="{2287B9EF-23C9-4B93-98EE-B924C5694120}" dt="2025-07-30T22:12:52.194" v="389" actId="47"/>
        <pc:sldMkLst>
          <pc:docMk/>
          <pc:sldMk cId="1667349654" sldId="293"/>
        </pc:sldMkLst>
      </pc:sldChg>
    </pc:docChg>
  </pc:docChgLst>
</pc:chgInfo>
</file>

<file path=ppt/media/image1.pn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ester.dev/blog/maester-presentation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Personal </a:t>
            </a:r>
            <a:r>
              <a:rPr lang="de-DE" dirty="0" err="1"/>
              <a:t>introduction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Design and storage of the presentation</a:t>
            </a:r>
            <a:r>
              <a:rPr lang="de-DE" dirty="0"/>
              <a:t>: </a:t>
            </a:r>
            <a:r>
              <a:rPr lang="de-DE" dirty="0">
                <a:hlinkClick r:id="rId3"/>
              </a:rPr>
              <a:t>Maester </a:t>
            </a:r>
            <a:r>
              <a:rPr lang="de-DE" dirty="0" err="1">
                <a:hlinkClick r:id="rId3"/>
              </a:rPr>
              <a:t>Presentation</a:t>
            </a:r>
            <a:r>
              <a:rPr lang="de-DE" dirty="0">
                <a:hlinkClick r:id="rId3"/>
              </a:rPr>
              <a:t> Slide Decks | Maester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looking at the current threat situation:</a:t>
            </a:r>
          </a:p>
          <a:p>
            <a:pPr lvl="1"/>
            <a:r>
              <a:rPr lang="en-US" dirty="0"/>
              <a:t>According to Gartner, 99% of cloud security incidents are caused by avoidable misconfigurations.</a:t>
            </a:r>
          </a:p>
          <a:p>
            <a:pPr lvl="1"/>
            <a:r>
              <a:rPr lang="en-US" dirty="0"/>
              <a:t>Microsoft confirms this assessment: such misconfigurations have also been found in compromised tenants.</a:t>
            </a:r>
          </a:p>
          <a:p>
            <a:endParaRPr lang="en-US" dirty="0"/>
          </a:p>
          <a:p>
            <a:r>
              <a:rPr lang="en-US" dirty="0"/>
              <a:t>Transition to the solution idea:</a:t>
            </a:r>
          </a:p>
          <a:p>
            <a:pPr lvl="1"/>
            <a:r>
              <a:rPr lang="en-US" dirty="0"/>
              <a:t>Many of these incidents could be avoided by targeted configuration adjustments.</a:t>
            </a:r>
          </a:p>
          <a:p>
            <a:pPr lvl="1"/>
            <a:r>
              <a:rPr lang="en-US" dirty="0"/>
              <a:t>This is exactly where Maester comes in – with the principle of Security as Code (</a:t>
            </a:r>
            <a:r>
              <a:rPr lang="en-US" dirty="0" err="1"/>
              <a:t>SaC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Explain the concept of </a:t>
            </a:r>
            <a:r>
              <a:rPr lang="en-US" dirty="0" err="1"/>
              <a:t>SaC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Security policies and controls are defined and versioned as code.</a:t>
            </a:r>
          </a:p>
          <a:p>
            <a:pPr lvl="1"/>
            <a:r>
              <a:rPr lang="en-US" dirty="0"/>
              <a:t>This allows them to be tested automatically and integrated into existing development processes.</a:t>
            </a:r>
          </a:p>
          <a:p>
            <a:pPr lvl="1"/>
            <a:r>
              <a:rPr lang="en-US" dirty="0" err="1"/>
              <a:t>Versionable</a:t>
            </a:r>
            <a:r>
              <a:rPr lang="en-US" dirty="0"/>
              <a:t> security rules can be integrated into Git workflows and CI/CD pipelines.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Background on the tool:</a:t>
            </a:r>
          </a:p>
          <a:p>
            <a:pPr lvl="1"/>
            <a:r>
              <a:rPr lang="en-US" dirty="0"/>
              <a:t>Developed by </a:t>
            </a:r>
            <a:r>
              <a:rPr lang="en-US" dirty="0" err="1"/>
              <a:t>Merill</a:t>
            </a:r>
            <a:r>
              <a:rPr lang="en-US" dirty="0"/>
              <a:t> Fernando, Thomas </a:t>
            </a:r>
            <a:r>
              <a:rPr lang="en-US" dirty="0" err="1"/>
              <a:t>Naunheim</a:t>
            </a:r>
            <a:r>
              <a:rPr lang="en-US" dirty="0"/>
              <a:t>, and Fabian Bader.</a:t>
            </a:r>
          </a:p>
          <a:p>
            <a:endParaRPr lang="en-US" dirty="0"/>
          </a:p>
          <a:p>
            <a:r>
              <a:rPr lang="en-US" dirty="0"/>
              <a:t>Test count:</a:t>
            </a:r>
          </a:p>
          <a:p>
            <a:pPr lvl="1"/>
            <a:r>
              <a:rPr lang="en-US" dirty="0"/>
              <a:t>Number of tests from July 31, 2025</a:t>
            </a:r>
          </a:p>
          <a:p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247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from the bottom up to explain the architecture.</a:t>
            </a:r>
          </a:p>
          <a:p>
            <a:pPr lvl="1"/>
            <a:r>
              <a:rPr lang="en-US" dirty="0"/>
              <a:t>Start with the basics and work your way up to the application level.</a:t>
            </a:r>
          </a:p>
          <a:p>
            <a:endParaRPr lang="en-US" dirty="0"/>
          </a:p>
          <a:p>
            <a:r>
              <a:rPr lang="en-US" dirty="0"/>
              <a:t>Explain the Pester framework:</a:t>
            </a:r>
          </a:p>
          <a:p>
            <a:pPr lvl="1"/>
            <a:r>
              <a:rPr lang="en-US" dirty="0"/>
              <a:t>Used in PowerShell for unit testing – enables automated testing of configurations and scripts.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Discuss the Maester PowerShell module:</a:t>
            </a:r>
          </a:p>
          <a:p>
            <a:pPr lvl="1"/>
            <a:r>
              <a:rPr lang="en-US" dirty="0"/>
              <a:t>The tests and report are embedded directly in the module – no separate environment is required.</a:t>
            </a:r>
          </a:p>
          <a:p>
            <a:pPr lvl="1"/>
            <a:r>
              <a:rPr lang="en-US" dirty="0"/>
              <a:t>Entra, Azure, Exchange, Teams, SharePoint Online (SPO), Intune, Defender (MDI, possibly MDE soon).</a:t>
            </a:r>
          </a:p>
          <a:p>
            <a:pPr lvl="1"/>
            <a:r>
              <a:rPr lang="en-US" dirty="0"/>
              <a:t>Invoke-</a:t>
            </a:r>
            <a:r>
              <a:rPr lang="en-US" dirty="0" err="1"/>
              <a:t>MtGraphRequest</a:t>
            </a:r>
            <a:r>
              <a:rPr lang="en-US" dirty="0"/>
              <a:t> – improved version of Invoke-</a:t>
            </a:r>
            <a:r>
              <a:rPr lang="en-US" dirty="0" err="1"/>
              <a:t>MgGraphRequest</a:t>
            </a:r>
            <a:r>
              <a:rPr lang="en-US" dirty="0"/>
              <a:t>, supports paging, batching, and caching.</a:t>
            </a:r>
          </a:p>
          <a:p>
            <a:pPr lvl="1"/>
            <a:r>
              <a:rPr lang="en-US" dirty="0"/>
              <a:t>Tests are run automatically as soon as a connection with sufficient rights is established.</a:t>
            </a:r>
          </a:p>
          <a:p>
            <a:pPr lvl="1"/>
            <a:r>
              <a:rPr lang="en-US" dirty="0"/>
              <a:t>Tests without authorization are marked as “skipped.”</a:t>
            </a:r>
          </a:p>
          <a:p>
            <a:endParaRPr lang="en-US" dirty="0"/>
          </a:p>
          <a:p>
            <a:r>
              <a:rPr lang="en-US" dirty="0"/>
              <a:t>Open one of the reports you have run:</a:t>
            </a:r>
          </a:p>
          <a:p>
            <a:pPr lvl="1"/>
            <a:r>
              <a:rPr lang="en-US" dirty="0"/>
              <a:t>Show the tests, click through the results.</a:t>
            </a:r>
          </a:p>
          <a:p>
            <a:pPr lvl="1"/>
            <a:r>
              <a:rPr lang="en-US" dirty="0"/>
              <a:t>Show what the remediation instructions look like.</a:t>
            </a:r>
          </a:p>
          <a:p>
            <a:pPr lvl="1"/>
            <a:r>
              <a:rPr lang="en-US" dirty="0"/>
              <a:t>Example: Test for CA policies without a configured emergency access account.</a:t>
            </a:r>
          </a:p>
          <a:p>
            <a:endParaRPr lang="en-US" dirty="0"/>
          </a:p>
          <a:p>
            <a:r>
              <a:rPr lang="en-US" dirty="0"/>
              <a:t>Mention the ready-to-use tests and integrations:</a:t>
            </a:r>
          </a:p>
          <a:p>
            <a:pPr lvl="1"/>
            <a:r>
              <a:rPr lang="en-US" dirty="0"/>
              <a:t>Supports Azure, Entra, Exchange, and Teams directly out-of-the-box.</a:t>
            </a:r>
          </a:p>
          <a:p>
            <a:endParaRPr lang="en-US" dirty="0"/>
          </a:p>
          <a:p>
            <a:r>
              <a:rPr lang="en-US" dirty="0"/>
              <a:t>List the supported frameworks and tools:</a:t>
            </a:r>
          </a:p>
          <a:p>
            <a:pPr lvl="1"/>
            <a:r>
              <a:rPr lang="en-US" dirty="0"/>
              <a:t>CIS, CISA, Entra ID Security Config Analyzer (EIDSCA) – developed by Thomas </a:t>
            </a:r>
            <a:r>
              <a:rPr lang="en-US" dirty="0" err="1"/>
              <a:t>Naunheim</a:t>
            </a:r>
            <a:r>
              <a:rPr lang="en-US" dirty="0"/>
              <a:t>, ORCA, among others.</a:t>
            </a:r>
          </a:p>
          <a:p>
            <a:endParaRPr lang="en-US" dirty="0"/>
          </a:p>
          <a:p>
            <a:r>
              <a:rPr lang="en-US" dirty="0"/>
              <a:t>Note on permissions:</a:t>
            </a:r>
          </a:p>
          <a:p>
            <a:pPr lvl="1"/>
            <a:r>
              <a:rPr lang="en-US" dirty="0"/>
              <a:t>https://maester.dev/docs/monitoring/github#grant-permissions-to-microsoft-graph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68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Establish connection with all rights:</a:t>
            </a:r>
          </a:p>
          <a:p>
            <a:pPr lvl="1"/>
            <a:r>
              <a:rPr lang="en-US" dirty="0"/>
              <a:t>Show the app's rights</a:t>
            </a:r>
          </a:p>
          <a:p>
            <a:pPr lvl="1"/>
            <a:r>
              <a:rPr lang="en-US" dirty="0"/>
              <a:t>Run all tests or specific individual tests</a:t>
            </a:r>
          </a:p>
          <a:p>
            <a:pPr lvl="1"/>
            <a:r>
              <a:rPr lang="en-US" dirty="0"/>
              <a:t>Show the test result from Maester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Demonstrate the Compare command:</a:t>
            </a:r>
          </a:p>
          <a:p>
            <a:pPr lvl="1"/>
            <a:r>
              <a:rPr lang="en-US" dirty="0"/>
              <a:t>Run specific test beforehand</a:t>
            </a:r>
          </a:p>
          <a:p>
            <a:pPr lvl="1"/>
            <a:r>
              <a:rPr lang="en-US" dirty="0"/>
              <a:t>Change setting</a:t>
            </a:r>
          </a:p>
          <a:p>
            <a:pPr lvl="1"/>
            <a:r>
              <a:rPr lang="en-US" dirty="0"/>
              <a:t>Run test again</a:t>
            </a:r>
          </a:p>
          <a:p>
            <a:pPr lvl="1"/>
            <a:r>
              <a:rPr lang="en-US" dirty="0"/>
              <a:t>Show diff between previous status and the result generated during the demo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Also show notifications in Teams in the demo:</a:t>
            </a:r>
          </a:p>
          <a:p>
            <a:pPr lvl="1"/>
            <a:r>
              <a:rPr lang="en-US" dirty="0"/>
              <a:t>Optional: Demonstrate Teams and email notifications from the website</a:t>
            </a:r>
          </a:p>
          <a:p>
            <a:endParaRPr lang="en-US" dirty="0"/>
          </a:p>
          <a:p>
            <a:r>
              <a:rPr lang="en-US" dirty="0"/>
              <a:t>What to do if there is an uncovered deviation in the security configuration?</a:t>
            </a:r>
          </a:p>
          <a:p>
            <a:pPr lvl="1"/>
            <a:r>
              <a:rPr lang="en-US" dirty="0"/>
              <a:t>Write a custom test</a:t>
            </a:r>
          </a:p>
          <a:p>
            <a:pPr lvl="1"/>
            <a:r>
              <a:rPr lang="en-US" dirty="0"/>
              <a:t>If the test is generally relevant: Publication possible</a:t>
            </a:r>
          </a:p>
          <a:p>
            <a:pPr lvl="1"/>
            <a:r>
              <a:rPr lang="en-US" dirty="0"/>
              <a:t>Show the page with step-by-step instructions</a:t>
            </a:r>
          </a:p>
          <a:p>
            <a:endParaRPr lang="en-US" dirty="0"/>
          </a:p>
          <a:p>
            <a:r>
              <a:rPr lang="en-US" dirty="0"/>
              <a:t>Formatting test results:</a:t>
            </a:r>
          </a:p>
          <a:p>
            <a:pPr lvl="1"/>
            <a:r>
              <a:rPr lang="en-US" dirty="0"/>
              <a:t>Structured presentation, traceable and documented</a:t>
            </a:r>
          </a:p>
          <a:p>
            <a:pPr lvl="1"/>
            <a:r>
              <a:rPr lang="en-US" dirty="0"/>
              <a:t>Simple return of the test result</a:t>
            </a:r>
          </a:p>
          <a:p>
            <a:pPr lvl="1"/>
            <a:r>
              <a:rPr lang="en-US" dirty="0"/>
              <a:t>Return of Microsoft Graph objects</a:t>
            </a:r>
          </a:p>
          <a:p>
            <a:pPr lvl="1"/>
            <a:r>
              <a:rPr lang="en-US" dirty="0"/>
              <a:t>Formatting and structured presentation of the graph objects</a:t>
            </a:r>
          </a:p>
          <a:p>
            <a:pPr lvl="1"/>
            <a:r>
              <a:rPr lang="en-US" dirty="0"/>
              <a:t>Reference to the MD files for further information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Demo: Conditional Access What-If Tests</a:t>
            </a:r>
          </a:p>
          <a:p>
            <a:pPr lvl="1"/>
            <a:r>
              <a:rPr lang="en-US" dirty="0"/>
              <a:t>Show the “What If” option in the Entra Admin CA Portal</a:t>
            </a:r>
          </a:p>
          <a:p>
            <a:pPr lvl="1"/>
            <a:r>
              <a:rPr lang="en-US" dirty="0"/>
              <a:t>Go through some tests at:</a:t>
            </a:r>
          </a:p>
          <a:p>
            <a:pPr lvl="1"/>
            <a:r>
              <a:rPr lang="en-US" dirty="0" err="1"/>
              <a:t>maester.dev</a:t>
            </a:r>
            <a:r>
              <a:rPr lang="en-US" dirty="0"/>
              <a:t>/docs/ca-what-if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437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app's permissions</a:t>
            </a:r>
          </a:p>
          <a:p>
            <a:pPr lvl="1"/>
            <a:r>
              <a:rPr lang="en-US" dirty="0"/>
              <a:t>Explain which permissions are required and how they can be assigned securely.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Explain WIF (Workload Identity Federation)</a:t>
            </a:r>
          </a:p>
          <a:p>
            <a:pPr lvl="1"/>
            <a:r>
              <a:rPr lang="en-US" dirty="0"/>
              <a:t>Show integration with Entra and the GitLab Pipeline Editor</a:t>
            </a:r>
          </a:p>
          <a:p>
            <a:pPr lvl="1"/>
            <a:r>
              <a:rPr lang="en-US" dirty="0"/>
              <a:t>Reference: Configure OpenID Connect in Azure to retrieve temporary credentials (GitLab Docs)</a:t>
            </a:r>
          </a:p>
          <a:p>
            <a:endParaRPr lang="en-US" dirty="0"/>
          </a:p>
          <a:p>
            <a:r>
              <a:rPr lang="en-US" dirty="0"/>
              <a:t>Configure GitLab variables</a:t>
            </a:r>
          </a:p>
          <a:p>
            <a:pPr lvl="1"/>
            <a:r>
              <a:rPr lang="en-US" dirty="0"/>
              <a:t>Set the Connect variable to false</a:t>
            </a:r>
          </a:p>
          <a:p>
            <a:pPr lvl="1"/>
            <a:r>
              <a:rPr lang="en-US" dirty="0"/>
              <a:t>Path: Settings → CI/CD → Variables</a:t>
            </a:r>
          </a:p>
          <a:p>
            <a:endParaRPr lang="en-US" dirty="0"/>
          </a:p>
          <a:p>
            <a:r>
              <a:rPr lang="en-US" dirty="0"/>
              <a:t>On-demand execution in GitLab</a:t>
            </a:r>
          </a:p>
          <a:p>
            <a:pPr lvl="1"/>
            <a:r>
              <a:rPr lang="en-US" dirty="0"/>
              <a:t>Path: Build → Pipelines → New pipeline ...</a:t>
            </a:r>
          </a:p>
          <a:p>
            <a:endParaRPr lang="en-US" dirty="0"/>
          </a:p>
          <a:p>
            <a:r>
              <a:rPr lang="en-US" dirty="0"/>
              <a:t>Scheduled execution in GitLab</a:t>
            </a:r>
          </a:p>
          <a:p>
            <a:pPr lvl="1"/>
            <a:r>
              <a:rPr lang="en-US" dirty="0"/>
              <a:t>Path: Build → Pipeline schedules → New pipeline ...</a:t>
            </a:r>
          </a:p>
          <a:p>
            <a:endParaRPr lang="en-US" dirty="0"/>
          </a:p>
          <a:p>
            <a:r>
              <a:rPr lang="en-US" dirty="0"/>
              <a:t>Note on authentication</a:t>
            </a:r>
          </a:p>
          <a:p>
            <a:pPr lvl="1"/>
            <a:r>
              <a:rPr lang="en-US" dirty="0"/>
              <a:t>Please use the most secure method – preferably externally via WIF</a:t>
            </a:r>
          </a:p>
          <a:p>
            <a:endParaRPr lang="en-US" dirty="0"/>
          </a:p>
          <a:p>
            <a:r>
              <a:rPr lang="en-US" dirty="0"/>
              <a:t>Perspective: GitHub integration</a:t>
            </a:r>
          </a:p>
          <a:p>
            <a:pPr lvl="1"/>
            <a:r>
              <a:rPr lang="en-US" dirty="0"/>
              <a:t>Goal: Integrate additional services for GitHub and standardize the solution</a:t>
            </a:r>
          </a:p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9489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34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9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3447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449355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41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2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1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32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97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009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93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8FBC29-1424-C938-0BFB-6E3FF34F5FD4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A6565272-068F-033B-6520-123DFBDF3A3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D0D68F-BDBC-3FAC-6EE5-4F52FDB82AE5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F19973-CA5C-CEA6-6966-55B50A538AF7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67D4AE-0E12-9E5D-C3D4-7F68C2CA02A9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6A7B371-6BA2-5345-EB1F-0FA1FF791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86FB60E-8204-42A5-50F3-F4F7091E9DA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B8AC67C-A37D-20D6-337A-F4CDC80561EA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FBE6988-A829-9219-5C49-816ECE0BE88C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82AAD0C-F93A-3B94-4F59-A56C8348D987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24FC7DF-4EB4-CDA2-EEC7-5EEF6CBF7919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769A307-6B4E-747E-2AC7-7DAF10606390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165D351-F1D4-763A-D5A2-33A64E0F7FC1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6C46F-8F45-ACB8-EF16-D3FB8B8A18A8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6D4751C-56C4-2900-7533-D82707E26128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F27422-EA23-C87B-C092-3BB6182BBADD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E151909-B483-05A1-814E-6F1E9D50E6B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A10F804-A169-ECD2-3841-A4E3FE62F4DB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E532372-8033-2CA7-4E53-A64A008878A7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8BDAEAB-8CF4-2C01-D0D0-FEEB225679E7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F6AF946-3F5B-2C7E-4910-5C857ABC8DBD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70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9" r:id="rId13"/>
    <p:sldLayoutId id="2147483650" r:id="rId14"/>
    <p:sldLayoutId id="2147483651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60" r:id="rId22"/>
    <p:sldLayoutId id="2147483659" r:id="rId23"/>
    <p:sldLayoutId id="2147483661" r:id="rId24"/>
    <p:sldLayoutId id="2147483662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latin typeface="Play" panose="00000500000000000000" pitchFamily="2" charset="0"/>
                <a:cs typeface="Space Grotesk" pitchFamily="2" charset="0"/>
              </a:rPr>
              <a:t>Lukas Gosling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3A83D-15FC-86E3-E67D-0B27149CEBD7}"/>
              </a:ext>
            </a:extLst>
          </p:cNvPr>
          <p:cNvSpPr txBox="1"/>
          <p:nvPr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1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26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19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    l-gosling			</a:t>
            </a:r>
            <a:r>
              <a:rPr lang="en-US" sz="1900" b="1" spc="400" dirty="0" err="1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lukas</a:t>
            </a:r>
            <a:r>
              <a:rPr lang="en-US" sz="19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-gosling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DCE7319-2A64-5149-9B08-3EB676BCA7C4}"/>
              </a:ext>
            </a:extLst>
          </p:cNvPr>
          <p:cNvSpPr txBox="1">
            <a:spLocks/>
          </p:cNvSpPr>
          <p:nvPr/>
        </p:nvSpPr>
        <p:spPr>
          <a:xfrm>
            <a:off x="520300" y="2639493"/>
            <a:ext cx="11021996" cy="9054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Microsoft security test automation framework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D3DB85-BE2C-FEA5-6097-ECF2B627EB7E}"/>
              </a:ext>
            </a:extLst>
          </p:cNvPr>
          <p:cNvGrpSpPr/>
          <p:nvPr/>
        </p:nvGrpSpPr>
        <p:grpSpPr>
          <a:xfrm>
            <a:off x="2835067" y="1123045"/>
            <a:ext cx="5808589" cy="1631216"/>
            <a:chOff x="2835067" y="1123045"/>
            <a:chExt cx="5808589" cy="163121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3641AE-B080-7FF6-1C78-E41F6FD55660}"/>
                </a:ext>
              </a:extLst>
            </p:cNvPr>
            <p:cNvSpPr txBox="1"/>
            <p:nvPr/>
          </p:nvSpPr>
          <p:spPr>
            <a:xfrm>
              <a:off x="3936999" y="1123045"/>
              <a:ext cx="470665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sz="10000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30" name="Picture 29" descr="A logo of a fire&#10;&#10;Description automatically generated">
              <a:extLst>
                <a:ext uri="{FF2B5EF4-FFF2-40B4-BE49-F238E27FC236}">
                  <a16:creationId xmlns:a16="http://schemas.microsoft.com/office/drawing/2014/main" id="{157749E1-5D50-7772-4091-9AD066FB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5067" y="1188232"/>
              <a:ext cx="1323641" cy="1323641"/>
            </a:xfrm>
            <a:prstGeom prst="rect">
              <a:avLst/>
            </a:prstGeom>
          </p:spPr>
        </p:pic>
      </p:grpSp>
      <p:pic>
        <p:nvPicPr>
          <p:cNvPr id="33" name="Grafik 32" descr="Ein Bild, das Katze, Silhouette, Clipart, Kreativität enthält.&#10;&#10;KI-generierte Inhalte können fehlerhaft sein.">
            <a:extLst>
              <a:ext uri="{FF2B5EF4-FFF2-40B4-BE49-F238E27FC236}">
                <a16:creationId xmlns:a16="http://schemas.microsoft.com/office/drawing/2014/main" id="{E4E8343E-FBB9-A624-4B88-E12A694F1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448" y="4751821"/>
            <a:ext cx="316447" cy="309568"/>
          </a:xfrm>
          <a:prstGeom prst="rect">
            <a:avLst/>
          </a:prstGeom>
        </p:spPr>
      </p:pic>
      <p:pic>
        <p:nvPicPr>
          <p:cNvPr id="35" name="Grafik 34" descr="Ein Bild, das Logo, Grafiken, Symbol, Schrift enthält.&#10;&#10;KI-generierte Inhalte können fehlerhaft sein.">
            <a:extLst>
              <a:ext uri="{FF2B5EF4-FFF2-40B4-BE49-F238E27FC236}">
                <a16:creationId xmlns:a16="http://schemas.microsoft.com/office/drawing/2014/main" id="{22A342C7-D3BB-6EF5-1FB8-E483C2B44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193" y="4758015"/>
            <a:ext cx="333809" cy="3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4B362A3B-0F83-F6A0-EDD7-AE7A17D32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B362A3B-0F83-F6A0-EDD7-AE7A17D32F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F636F93C-6E22-2581-9971-D4B26EF5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Maester</a:t>
            </a:r>
            <a:r>
              <a:rPr lang="de-DE" dirty="0"/>
              <a:t> </a:t>
            </a:r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5" name="Grafik 4" descr="Ein Bild, das Screenshot, Grafiken, Symbol, Design enthält.&#10;&#10;KI-generierte Inhalte können fehlerhaft sein.">
            <a:extLst>
              <a:ext uri="{FF2B5EF4-FFF2-40B4-BE49-F238E27FC236}">
                <a16:creationId xmlns:a16="http://schemas.microsoft.com/office/drawing/2014/main" id="{72F17AD7-EFE5-39E3-57C8-CDC830B661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7" y="1339948"/>
            <a:ext cx="3574473" cy="3574473"/>
          </a:xfrm>
          <a:prstGeom prst="rect">
            <a:avLst/>
          </a:prstGeom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469840C2-174C-C76E-985F-F50D3D8D13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78622"/>
            <a:ext cx="811613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Code (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SaC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 source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community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Based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PowerShell and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Graph API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295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Entra ID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Execution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demand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via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pipelines</a:t>
            </a:r>
            <a:endParaRPr kumimoji="0" lang="de-DE" altLang="de-DE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Reports via email and Teams possible</a:t>
            </a:r>
          </a:p>
        </p:txBody>
      </p:sp>
    </p:spTree>
    <p:extLst>
      <p:ext uri="{BB962C8B-B14F-4D97-AF65-F5344CB8AC3E}">
        <p14:creationId xmlns:p14="http://schemas.microsoft.com/office/powerpoint/2010/main" val="27421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87B2CCC-48C7-73B9-DDE9-6F174727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22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Maester Framework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E60BF9B-FA2F-7916-7C26-BE1E80D6A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182" y="1110161"/>
            <a:ext cx="8437418" cy="54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64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4D59B71-4BE9-35D2-7129-8D1A727871A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4D59B71-4BE9-35D2-7129-8D1A727871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F2DDCAC5-754C-F713-FF9B-0CF25DB30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On </a:t>
            </a:r>
            <a:r>
              <a:rPr lang="de-DE" dirty="0" err="1"/>
              <a:t>demand</a:t>
            </a:r>
            <a:r>
              <a:rPr lang="de-DE" dirty="0"/>
              <a:t> </a:t>
            </a:r>
            <a:r>
              <a:rPr lang="de-DE" dirty="0" err="1"/>
              <a:t>execution</a:t>
            </a:r>
            <a:r>
              <a:rPr lang="de-DE" dirty="0"/>
              <a:t> - Demo</a:t>
            </a:r>
          </a:p>
        </p:txBody>
      </p:sp>
      <p:pic>
        <p:nvPicPr>
          <p:cNvPr id="10" name="Inhaltsplatzhalter 9" descr="Ein Bild, das Screenshot, Display, Computer, Multimedia enthält.&#10;&#10;KI-generierte Inhalte können fehlerhaft sein.">
            <a:extLst>
              <a:ext uri="{FF2B5EF4-FFF2-40B4-BE49-F238E27FC236}">
                <a16:creationId xmlns:a16="http://schemas.microsoft.com/office/drawing/2014/main" id="{DA520DEC-5831-698B-373B-5C91A9EC9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027872" y="1092305"/>
            <a:ext cx="5787261" cy="5787261"/>
          </a:xfrm>
        </p:spPr>
      </p:pic>
    </p:spTree>
    <p:extLst>
      <p:ext uri="{BB962C8B-B14F-4D97-AF65-F5344CB8AC3E}">
        <p14:creationId xmlns:p14="http://schemas.microsoft.com/office/powerpoint/2010/main" val="393159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E4B12F31-A678-B85A-1853-4E066554FCC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4B12F31-A678-B85A-1853-4E066554FC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C9F8827D-2B37-950F-5BBA-8B384769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 err="1"/>
              <a:t>Maester</a:t>
            </a:r>
            <a:r>
              <a:rPr lang="de-DE" dirty="0"/>
              <a:t> </a:t>
            </a:r>
            <a:r>
              <a:rPr lang="de-DE" dirty="0" err="1"/>
              <a:t>Gitlab</a:t>
            </a:r>
            <a:r>
              <a:rPr lang="de-DE" dirty="0"/>
              <a:t> - Demo</a:t>
            </a:r>
          </a:p>
        </p:txBody>
      </p:sp>
      <p:pic>
        <p:nvPicPr>
          <p:cNvPr id="5" name="Inhaltsplatzhalter 9" descr="Ein Bild, das Screenshot, Display, Computer, Multimedia enthält.&#10;&#10;KI-generierte Inhalte können fehlerhaft sein.">
            <a:extLst>
              <a:ext uri="{FF2B5EF4-FFF2-40B4-BE49-F238E27FC236}">
                <a16:creationId xmlns:a16="http://schemas.microsoft.com/office/drawing/2014/main" id="{C73AF104-6F94-8B43-ADF5-9A26602F0C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7872" y="1092305"/>
            <a:ext cx="5787261" cy="57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2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1558764"/>
            <a:ext cx="93688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96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775</Words>
  <Application>Microsoft Office PowerPoint</Application>
  <PresentationFormat>Breitbild</PresentationFormat>
  <Paragraphs>115</Paragraphs>
  <Slides>6</Slides>
  <Notes>5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Play</vt:lpstr>
      <vt:lpstr>Space Grotesk</vt:lpstr>
      <vt:lpstr>Office 2013 - 2022 Theme</vt:lpstr>
      <vt:lpstr>think-cell Folie</vt:lpstr>
      <vt:lpstr>PowerPoint-Präsentation</vt:lpstr>
      <vt:lpstr>Maester overview</vt:lpstr>
      <vt:lpstr>Maester Framework</vt:lpstr>
      <vt:lpstr>On demand execution - Demo</vt:lpstr>
      <vt:lpstr>Maester Gitlab - Demo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Lukas Gosling</cp:lastModifiedBy>
  <cp:revision>76</cp:revision>
  <dcterms:created xsi:type="dcterms:W3CDTF">2022-12-09T06:31:24Z</dcterms:created>
  <dcterms:modified xsi:type="dcterms:W3CDTF">2025-08-12T19:13:47Z</dcterms:modified>
  <cp:category/>
</cp:coreProperties>
</file>

<file path=docProps/thumbnail.jpeg>
</file>